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>
      <p:cViewPr varScale="1">
        <p:scale>
          <a:sx n="81" d="100"/>
          <a:sy n="81" d="100"/>
        </p:scale>
        <p:origin x="744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45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3007"/>
      </p:ext>
    </p:extLst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01253"/>
      </p:ext>
    </p:extLst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61459"/>
      </p:ext>
    </p:extLst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51493"/>
      </p:ext>
    </p:extLst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08682"/>
      </p:ext>
    </p:extLst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16299"/>
      </p:ext>
    </p:extLst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7628"/>
      </p:ext>
    </p:extLst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94743"/>
      </p:ext>
    </p:extLst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89304"/>
      </p:ext>
    </p:extLst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22242"/>
      </p:ext>
    </p:extLst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02317"/>
      </p:ext>
    </p:extLst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081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10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说明：请各位同学注意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、陈述时间不超过</a:t>
            </a:r>
            <a:r>
              <a:rPr lang="en-US" altLang="zh-CN" dirty="0"/>
              <a:t>5</a:t>
            </a:r>
            <a:r>
              <a:rPr lang="zh-CN" altLang="en-US" dirty="0"/>
              <a:t>分钟，严格控制，到时即停。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页数不得超过</a:t>
            </a:r>
            <a:r>
              <a:rPr lang="en-US" altLang="zh-CN" dirty="0"/>
              <a:t>8</a:t>
            </a:r>
            <a:r>
              <a:rPr lang="zh-CN" altLang="en-US" dirty="0"/>
              <a:t>页，每页内容在</a:t>
            </a:r>
            <a:r>
              <a:rPr lang="en-US" altLang="zh-CN" dirty="0"/>
              <a:t>《</a:t>
            </a:r>
            <a:r>
              <a:rPr lang="zh-CN" altLang="en-US" dirty="0"/>
              <a:t>信息表</a:t>
            </a:r>
            <a:r>
              <a:rPr lang="en-US" altLang="zh-CN" dirty="0"/>
              <a:t>》</a:t>
            </a:r>
            <a:r>
              <a:rPr lang="zh-CN" altLang="en-US" dirty="0"/>
              <a:t>中都有对应。无相关页内容的可以不填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须如实展示个人情况。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此页请删除</a:t>
            </a:r>
          </a:p>
        </p:txBody>
      </p:sp>
    </p:spTree>
    <p:extLst>
      <p:ext uri="{BB962C8B-B14F-4D97-AF65-F5344CB8AC3E}">
        <p14:creationId xmlns:p14="http://schemas.microsoft.com/office/powerpoint/2010/main" val="104766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本科专业名称：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080661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毕业院校    毕业专业  </a:t>
            </a:r>
            <a:r>
              <a:rPr lang="zh-CN" altLang="en-US" dirty="0">
                <a:latin typeface="Times New Roman" pitchFamily="18" charset="0"/>
              </a:rPr>
              <a:t>个人基本情况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06554118"/>
      </p:ext>
    </p:extLst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毕业院校     </a:t>
            </a:r>
            <a:r>
              <a:rPr lang="zh-CN" altLang="zh-CN" dirty="0"/>
              <a:t>科研成果情况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3487"/>
      </p:ext>
    </p:extLst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毕业院校    </a:t>
            </a:r>
            <a:r>
              <a:rPr lang="zh-CN" altLang="zh-CN" dirty="0"/>
              <a:t>所获校级以上荣誉称号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33291652"/>
      </p:ext>
    </p:extLst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毕业院校    </a:t>
            </a:r>
            <a:r>
              <a:rPr lang="zh-CN" altLang="zh-CN" dirty="0"/>
              <a:t>参加实践活动情况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88589599"/>
      </p:ext>
    </p:extLst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</a:t>
            </a:r>
            <a:r>
              <a:rPr lang="zh-CN" altLang="zh-CN" dirty="0"/>
              <a:t>对拟攻读研究方向的认识及攻读计划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561300"/>
      </p:ext>
    </p:extLst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</a:t>
            </a:r>
            <a:r>
              <a:rPr lang="zh-CN" altLang="zh-CN" dirty="0"/>
              <a:t>对拟攻读研究方向的认识及攻读计划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37043"/>
      </p:ext>
    </p:extLst>
  </p:cSld>
  <p:clrMapOvr>
    <a:masterClrMapping/>
  </p:clrMapOvr>
  <p:transition spd="med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FFCC00"/>
                </a:solidFill>
                <a:latin typeface="Times New Roman" pitchFamily="18" charset="0"/>
              </a:rPr>
              <a:t>姓名    </a:t>
            </a:r>
            <a:r>
              <a:rPr lang="zh-CN" altLang="zh-CN" dirty="0"/>
              <a:t>对拟攻读研究方向的认识及攻读计划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37043"/>
      </p:ext>
    </p:extLst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139</Words>
  <Application>Microsoft Office PowerPoint</Application>
  <PresentationFormat>全屏显示(4:3)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微软雅黑</vt:lpstr>
      <vt:lpstr>Arial</vt:lpstr>
      <vt:lpstr>Calibri</vt:lpstr>
      <vt:lpstr>Calibri Light</vt:lpstr>
      <vt:lpstr>Times New Roman</vt:lpstr>
      <vt:lpstr>Office 主题</vt:lpstr>
      <vt:lpstr>Office Theme</vt:lpstr>
      <vt:lpstr>说明：请各位同学注意</vt:lpstr>
      <vt:lpstr>PowerPoint 演示文稿</vt:lpstr>
      <vt:lpstr>姓名    毕业院校    毕业专业  个人基本情况 </vt:lpstr>
      <vt:lpstr>姓名    毕业院校     科研成果情况</vt:lpstr>
      <vt:lpstr>姓名    毕业院校    所获校级以上荣誉称号</vt:lpstr>
      <vt:lpstr>姓名    毕业院校    参加实践活动情况</vt:lpstr>
      <vt:lpstr>姓名    对拟攻读研究方向的认识及攻读计划</vt:lpstr>
      <vt:lpstr>姓名    对拟攻读研究方向的认识及攻读计划</vt:lpstr>
      <vt:lpstr>姓名    对拟攻读研究方向的认识及攻读计划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wanqiu xing</cp:lastModifiedBy>
  <cp:revision>18</cp:revision>
  <dcterms:created xsi:type="dcterms:W3CDTF">2021-07-22T02:28:58Z</dcterms:created>
  <dcterms:modified xsi:type="dcterms:W3CDTF">2022-08-20T09:16:49Z</dcterms:modified>
</cp:coreProperties>
</file>