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>
        <p:scale>
          <a:sx n="116" d="100"/>
          <a:sy n="116" d="100"/>
        </p:scale>
        <p:origin x="-14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anose="02020603050405020304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所</a:t>
            </a:r>
            <a:r>
              <a:rPr lang="zh-CN" altLang="zh-CN" dirty="0"/>
              <a:t>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个人兴趣爱好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WPS 演示</Application>
  <PresentationFormat>全屏显示(4:3)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个人基本情况 </vt:lpstr>
      <vt:lpstr>姓名    毕业院校     科研成果情况</vt:lpstr>
      <vt:lpstr>姓名    毕业院校    所获校级以上荣誉称号</vt:lpstr>
      <vt:lpstr>姓名    毕业院校    参加实践活动情况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18</cp:revision>
  <dcterms:created xsi:type="dcterms:W3CDTF">2021-07-22T02:28:00Z</dcterms:created>
  <dcterms:modified xsi:type="dcterms:W3CDTF">2022-04-06T10:52:11Z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E30DE933116C4C11B5D86FBF806C144A</vt:lpwstr>
  </property>
  <property fmtid="{D5CDD505-2E9C-101B-9397-08002B2CF9AE}" pid="3" name="KSOProductBuildVer">
    <vt:lpwstr>2052-11.1.0.11365</vt:lpwstr>
  </property>
</Properties>
</file>