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692" y="62103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215" y="1600200"/>
            <a:ext cx="8531225" cy="452628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毕业院校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毕业专业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个人基本情况</a:t>
            </a:r>
            <a:r>
              <a:rPr lang="zh-CN" altLang="en-US" sz="2665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665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8130" y="82550"/>
            <a:ext cx="8561070" cy="77851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科研成果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情况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所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获校级以上荣誉称号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参加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实践活动情况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11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311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311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</a:t>
            </a:r>
            <a:r>
              <a:rPr lang="zh-CN" altLang="zh-CN" sz="311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拟攻读研究方向的认识及攻读计划</a:t>
            </a:r>
            <a:endParaRPr lang="zh-CN" altLang="en-US" sz="311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、请在此填写实际希望攻读的研究方向。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、不得出现和提及推荐导师信息。</a:t>
            </a:r>
            <a:endParaRPr lang="zh-CN" altLang="en-US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个人兴趣爱好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mI1MmVmYzljZGU5NDQ0NTYwMTZmZjE5OWIxZjM1YT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WPS 演示</Application>
  <PresentationFormat>全屏显示(4:3)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  个人基本情况 </vt:lpstr>
      <vt:lpstr>姓名    科研成果情况</vt:lpstr>
      <vt:lpstr>姓名    所获校级以上荣誉称号</vt:lpstr>
      <vt:lpstr>姓名    参加实践活动情况</vt:lpstr>
      <vt:lpstr>姓名    对拟攻读研究方向的认识及攻读计划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12</cp:revision>
  <dcterms:created xsi:type="dcterms:W3CDTF">2021-07-22T02:28:00Z</dcterms:created>
  <dcterms:modified xsi:type="dcterms:W3CDTF">2023-08-11T03:49:22Z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2052-12.1.0.15120</vt:lpwstr>
  </property>
</Properties>
</file>