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57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0" autoAdjust="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4D7A9-0321-4A95-ACC3-45459B6123AE}" type="datetimeFigureOut">
              <a:rPr lang="zh-CN" altLang="en-US" smtClean="0"/>
              <a:t>2021-8-2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2FA6C-B865-46B0-8FF2-23DEC4C72E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457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2021-8-2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2021-8-2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2021-8-2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ctr"/>
          <a:lstStyle>
            <a:lvl1pPr algn="ctr">
              <a:lnSpc>
                <a:spcPct val="110000"/>
              </a:lnSpc>
              <a:defRPr sz="6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23007"/>
      </p:ext>
    </p:extLst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9144000" cy="90646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31" y="82551"/>
            <a:ext cx="7886700" cy="77819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0000"/>
              </a:lnSpc>
              <a:defRPr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8019" y="6403976"/>
            <a:ext cx="2057400" cy="365125"/>
          </a:xfrm>
        </p:spPr>
        <p:txBody>
          <a:bodyPr/>
          <a:lstStyle>
            <a:lvl1pPr>
              <a:defRPr sz="1400" b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srgbClr val="E7E6E6">
                    <a:lumMod val="2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883603"/>
            <a:ext cx="9144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201253"/>
      </p:ext>
    </p:extLst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461459"/>
      </p:ext>
    </p:extLst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051493"/>
      </p:ext>
    </p:extLst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08682"/>
      </p:ext>
    </p:extLst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916299"/>
      </p:ext>
    </p:extLst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317628"/>
      </p:ext>
    </p:extLst>
  </p:cSld>
  <p:clrMapOvr>
    <a:masterClrMapping/>
  </p:clrMapOvr>
  <p:transition spd="med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994743"/>
      </p:ext>
    </p:extLst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2021-8-2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189304"/>
      </p:ext>
    </p:extLst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522242"/>
      </p:ext>
    </p:extLst>
  </p:cSld>
  <p:clrMapOvr>
    <a:masterClrMapping/>
  </p:clrMapOvr>
  <p:transition spd="med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102317"/>
      </p:ext>
    </p:extLst>
  </p:cSld>
  <p:clrMapOvr>
    <a:masterClrMapping/>
  </p:clrMapOvr>
  <p:transition spd="med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40816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32812" y="543841"/>
            <a:ext cx="2856700" cy="8250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007A37"/>
                </a:solidFill>
              </a:defRPr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0" y="1"/>
            <a:ext cx="468086" cy="1190171"/>
          </a:xfrm>
          <a:prstGeom prst="rect">
            <a:avLst/>
          </a:prstGeom>
          <a:solidFill>
            <a:srgbClr val="053D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68086" y="543840"/>
            <a:ext cx="2686050" cy="0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102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2021-8-2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2021-8-2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2021-8-2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2021-8-2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2021-8-2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2021-8-2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2021-8-2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2021-8-2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51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2" y="82551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说明</a:t>
            </a:r>
            <a:r>
              <a:rPr lang="zh-CN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：</a:t>
            </a: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请各位同学注意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、陈述时间不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分钟</a:t>
            </a:r>
            <a:r>
              <a:rPr lang="zh-CN" altLang="en-US" dirty="0"/>
              <a:t>，严格控制，到时即停。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PPT</a:t>
            </a:r>
            <a:r>
              <a:rPr lang="zh-CN" altLang="en-US" dirty="0"/>
              <a:t>页数不得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6</a:t>
            </a:r>
            <a:r>
              <a:rPr lang="zh-CN" altLang="en-US" dirty="0" smtClean="0"/>
              <a:t>页，每页内容在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信息表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中都有对应</a:t>
            </a:r>
            <a:r>
              <a:rPr lang="zh-CN" altLang="en-US" dirty="0"/>
              <a:t>。无相关页内容的可以不</a:t>
            </a:r>
            <a:r>
              <a:rPr lang="zh-CN" altLang="en-US" dirty="0" smtClean="0"/>
              <a:t>填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PPT</a:t>
            </a:r>
            <a:r>
              <a:rPr lang="zh-CN" altLang="en-US" dirty="0"/>
              <a:t>须如实展示个人情况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 algn="ctr">
              <a:buNone/>
            </a:pPr>
            <a:r>
              <a:rPr lang="zh-CN" altLang="en-US" dirty="0">
                <a:solidFill>
                  <a:srgbClr val="FF0000"/>
                </a:solidFill>
              </a:rPr>
              <a:t>此</a:t>
            </a:r>
            <a:r>
              <a:rPr lang="zh-CN" altLang="en-US" dirty="0" smtClean="0">
                <a:solidFill>
                  <a:srgbClr val="FF0000"/>
                </a:solidFill>
              </a:rPr>
              <a:t>页请删除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66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副标题 2"/>
          <p:cNvSpPr>
            <a:spLocks noGrp="1"/>
          </p:cNvSpPr>
          <p:nvPr>
            <p:ph type="subTitle" idx="1"/>
          </p:nvPr>
        </p:nvSpPr>
        <p:spPr>
          <a:xfrm>
            <a:off x="2598601" y="4540657"/>
            <a:ext cx="5732851" cy="165576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l" eaLnBrk="1" hangingPunct="1"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       名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 eaLnBrk="1" hangingPunct="1">
              <a:buNone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院校：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92" y="-44825"/>
            <a:ext cx="9164171" cy="290576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08066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itchFamily="18" charset="0"/>
              </a:rPr>
              <a:t>姓名    毕业院校    毕业专业  </a:t>
            </a:r>
            <a:r>
              <a:rPr lang="zh-CN" altLang="en-US" dirty="0" smtClean="0">
                <a:latin typeface="Times New Roman" pitchFamily="18" charset="0"/>
              </a:rPr>
              <a:t>个人基本情况</a:t>
            </a:r>
            <a:r>
              <a:rPr lang="zh-CN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06554118"/>
      </p:ext>
    </p:extLst>
  </p:cSld>
  <p:clrMapOvr>
    <a:masterClrMapping/>
  </p:clrMapOvr>
  <p:transition spd="med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itchFamily="18" charset="0"/>
              </a:rPr>
              <a:t>姓名    毕业院校     </a:t>
            </a:r>
            <a:r>
              <a:rPr lang="zh-CN" altLang="zh-CN" dirty="0" smtClean="0"/>
              <a:t>科研成果</a:t>
            </a:r>
            <a:r>
              <a:rPr lang="zh-CN" altLang="zh-CN" dirty="0"/>
              <a:t>情况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8933487"/>
      </p:ext>
    </p:extLst>
  </p:cSld>
  <p:clrMapOvr>
    <a:masterClrMapping/>
  </p:clrMapOvr>
  <p:transition spd="med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itchFamily="18" charset="0"/>
              </a:rPr>
              <a:t>姓名    毕业院校    </a:t>
            </a:r>
            <a:r>
              <a:rPr lang="zh-CN" altLang="zh-CN" dirty="0" smtClean="0"/>
              <a:t>所</a:t>
            </a:r>
            <a:r>
              <a:rPr lang="zh-CN" altLang="zh-CN" dirty="0"/>
              <a:t>获校级以上荣誉称号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67544" y="13414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33291652"/>
      </p:ext>
    </p:extLst>
  </p:cSld>
  <p:clrMapOvr>
    <a:masterClrMapping/>
  </p:clrMapOvr>
  <p:transition spd="med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itchFamily="18" charset="0"/>
              </a:rPr>
              <a:t>姓名    毕业院校    </a:t>
            </a:r>
            <a:r>
              <a:rPr lang="zh-CN" altLang="zh-CN" dirty="0" smtClean="0"/>
              <a:t>参加</a:t>
            </a:r>
            <a:r>
              <a:rPr lang="zh-CN" altLang="zh-CN" dirty="0"/>
              <a:t>实践活动情况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95087" y="11890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88589599"/>
      </p:ext>
    </p:extLst>
  </p:cSld>
  <p:clrMapOvr>
    <a:masterClrMapping/>
  </p:clrMapOvr>
  <p:transition spd="med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itchFamily="18" charset="0"/>
              </a:rPr>
              <a:t>姓名    </a:t>
            </a:r>
            <a:r>
              <a:rPr lang="zh-CN" altLang="zh-CN" dirty="0" smtClean="0"/>
              <a:t>对</a:t>
            </a:r>
            <a:r>
              <a:rPr lang="zh-CN" altLang="zh-CN" dirty="0"/>
              <a:t>拟攻读研究方向的认识及攻读计划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如研究方向在报名系统内填写错误， 请在此填写实际希望攻读的研究方向，需与</a:t>
            </a:r>
            <a:r>
              <a:rPr lang="en-US" altLang="zh-CN" dirty="0" smtClean="0"/>
              <a:t>《</a:t>
            </a:r>
            <a:r>
              <a:rPr lang="zh-CN" altLang="en-US" dirty="0"/>
              <a:t>信息表</a:t>
            </a:r>
            <a:r>
              <a:rPr lang="en-US" altLang="zh-CN" dirty="0"/>
              <a:t>》</a:t>
            </a:r>
            <a:r>
              <a:rPr lang="zh-CN" altLang="en-US" dirty="0"/>
              <a:t>内容</a:t>
            </a:r>
            <a:r>
              <a:rPr lang="zh-CN" altLang="en-US" dirty="0" smtClean="0"/>
              <a:t>一致。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75561300"/>
      </p:ext>
    </p:extLst>
  </p:cSld>
  <p:clrMapOvr>
    <a:masterClrMapping/>
  </p:clrMapOvr>
  <p:transition spd="med">
    <p:wipe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146</Words>
  <Application>Microsoft Office PowerPoint</Application>
  <PresentationFormat>全屏显示(4:3)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Office 主题</vt:lpstr>
      <vt:lpstr>Office Theme</vt:lpstr>
      <vt:lpstr>说明：请各位同学注意</vt:lpstr>
      <vt:lpstr>PowerPoint 演示文稿</vt:lpstr>
      <vt:lpstr>姓名    毕业院校    毕业专业  个人基本情况 </vt:lpstr>
      <vt:lpstr>姓名    毕业院校     科研成果情况</vt:lpstr>
      <vt:lpstr>姓名    毕业院校    所获校级以上荣誉称号</vt:lpstr>
      <vt:lpstr>姓名    毕业院校    参加实践活动情况</vt:lpstr>
      <vt:lpstr>姓名    对拟攻读研究方向的认识及攻读计划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说明：请各位同学注意</dc:title>
  <dc:creator>邢婉秋</dc:creator>
  <cp:lastModifiedBy>邢婉秋</cp:lastModifiedBy>
  <cp:revision>9</cp:revision>
  <dcterms:created xsi:type="dcterms:W3CDTF">2021-07-22T02:28:58Z</dcterms:created>
  <dcterms:modified xsi:type="dcterms:W3CDTF">2021-08-02T07:11:11Z</dcterms:modified>
</cp:coreProperties>
</file>