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6" r:id="rId4"/>
    <p:sldId id="257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0" autoAdjust="0"/>
  </p:normalViewPr>
  <p:slideViewPr>
    <p:cSldViewPr showGuides="1"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4D7A9-0321-4A95-ACC3-45459B6123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2FA6C-B865-46B0-8FF2-23DEC4C72EF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ctr"/>
          <a:lstStyle>
            <a:lvl1pPr algn="ctr">
              <a:lnSpc>
                <a:spcPct val="110000"/>
              </a:lnSpc>
              <a:defRPr sz="6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 anchor="ctr"/>
          <a:lstStyle>
            <a:lvl1pPr marL="0" indent="0" algn="ctr">
              <a:lnSpc>
                <a:spcPct val="110000"/>
              </a:lnSpc>
              <a:buNone/>
              <a:defRPr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-1"/>
            <a:ext cx="9144000" cy="90646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31" y="82551"/>
            <a:ext cx="7886700" cy="778193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10000"/>
              </a:lnSpc>
              <a:defRPr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8019" y="6403976"/>
            <a:ext cx="2057400" cy="365125"/>
          </a:xfrm>
        </p:spPr>
        <p:txBody>
          <a:bodyPr/>
          <a:lstStyle>
            <a:lvl1pPr>
              <a:defRPr sz="1400" b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srgbClr val="E7E6E6">
                    <a:lumMod val="25000"/>
                  </a:srgbClr>
                </a:solidFill>
              </a:rPr>
            </a:fld>
            <a:endParaRPr lang="zh-CN" alt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883603"/>
            <a:ext cx="9144000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32812" y="543841"/>
            <a:ext cx="2856700" cy="8250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007A37"/>
                </a:solidFill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1"/>
            <a:ext cx="468086" cy="1190171"/>
          </a:xfrm>
          <a:prstGeom prst="rect">
            <a:avLst/>
          </a:prstGeom>
          <a:solidFill>
            <a:srgbClr val="053D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468086" y="543840"/>
            <a:ext cx="2686050" cy="0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−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2" y="82551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请各位同学注意！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en-US" dirty="0"/>
              <a:t>、陈述时间不</a:t>
            </a:r>
            <a:r>
              <a:rPr lang="zh-CN" altLang="en-US" dirty="0" smtClean="0"/>
              <a:t>超过</a:t>
            </a:r>
            <a:r>
              <a:rPr lang="en-US" altLang="zh-CN" dirty="0" smtClean="0"/>
              <a:t>6</a:t>
            </a:r>
            <a:r>
              <a:rPr lang="zh-CN" altLang="en-US" dirty="0" smtClean="0"/>
              <a:t>分钟</a:t>
            </a:r>
            <a:r>
              <a:rPr lang="zh-CN" altLang="en-US" dirty="0"/>
              <a:t>，严格控制，到时即停。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2</a:t>
            </a:r>
            <a:r>
              <a:rPr lang="zh-CN" altLang="en-US" dirty="0"/>
              <a:t>、</a:t>
            </a:r>
            <a:r>
              <a:rPr lang="en-US" altLang="zh-CN" dirty="0"/>
              <a:t>PPT</a:t>
            </a:r>
            <a:r>
              <a:rPr lang="zh-CN" altLang="en-US" dirty="0"/>
              <a:t>页数不得</a:t>
            </a:r>
            <a:r>
              <a:rPr lang="zh-CN" altLang="en-US" dirty="0" smtClean="0"/>
              <a:t>超过</a:t>
            </a:r>
            <a:r>
              <a:rPr lang="en-US" altLang="zh-CN" dirty="0" smtClean="0"/>
              <a:t>7</a:t>
            </a:r>
            <a:r>
              <a:rPr lang="zh-CN" altLang="en-US" dirty="0" smtClean="0"/>
              <a:t>页，每页内容在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信息表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中都有对应</a:t>
            </a:r>
            <a:r>
              <a:rPr lang="zh-CN" altLang="en-US" dirty="0"/>
              <a:t>。无相关页内容的可以不</a:t>
            </a:r>
            <a:r>
              <a:rPr lang="zh-CN" altLang="en-US" dirty="0" smtClean="0"/>
              <a:t>填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所展示内容需有证明材料（复试细则</a:t>
            </a:r>
            <a:r>
              <a:rPr lang="en-US" altLang="zh-CN" dirty="0" smtClean="0"/>
              <a:t>-</a:t>
            </a:r>
            <a:r>
              <a:rPr lang="zh-CN" altLang="en-US" dirty="0" smtClean="0">
                <a:sym typeface="+mn-ea"/>
              </a:rPr>
              <a:t>复试材料</a:t>
            </a:r>
            <a:r>
              <a:rPr lang="en-US" altLang="zh-CN" dirty="0" smtClean="0">
                <a:sym typeface="+mn-ea"/>
              </a:rPr>
              <a:t>1-5</a:t>
            </a:r>
            <a:r>
              <a:rPr lang="zh-CN" altLang="en-US" dirty="0" smtClean="0">
                <a:sym typeface="+mn-ea"/>
              </a:rPr>
              <a:t>中</a:t>
            </a:r>
            <a:r>
              <a:rPr lang="zh-CN" altLang="en-US" dirty="0" smtClean="0"/>
              <a:t>）。</a:t>
            </a:r>
            <a:endParaRPr lang="en-US" altLang="zh-CN" dirty="0" smtClean="0"/>
          </a:p>
          <a:p>
            <a:pPr marL="0" indent="0" algn="ctr">
              <a:buNone/>
            </a:pPr>
            <a:r>
              <a:rPr lang="zh-CN" altLang="en-US" dirty="0">
                <a:solidFill>
                  <a:srgbClr val="FF0000"/>
                </a:solidFill>
              </a:rPr>
              <a:t>此</a:t>
            </a:r>
            <a:r>
              <a:rPr lang="zh-CN" altLang="en-US" dirty="0" smtClean="0">
                <a:solidFill>
                  <a:srgbClr val="FF0000"/>
                </a:solidFill>
              </a:rPr>
              <a:t>页请删除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副标题 2"/>
          <p:cNvSpPr>
            <a:spLocks noGrp="1"/>
          </p:cNvSpPr>
          <p:nvPr>
            <p:ph type="subTitle" idx="1"/>
          </p:nvPr>
        </p:nvSpPr>
        <p:spPr>
          <a:xfrm>
            <a:off x="2598601" y="4540657"/>
            <a:ext cx="5732851" cy="165576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l" eaLnBrk="1" hangingPunct="1"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       名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b="1" dirty="0" smtClean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l" eaLnBrk="1" hangingPunct="1">
              <a:buNone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院校：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名称：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92" y="-44825"/>
            <a:ext cx="9164171" cy="2905760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毕业院校    毕业专业  </a:t>
            </a:r>
            <a:r>
              <a:rPr lang="zh-CN" altLang="en-US" dirty="0" smtClean="0">
                <a:latin typeface="Times New Roman" panose="02020603050405020304" pitchFamily="18" charset="0"/>
              </a:rPr>
              <a:t>个人基本情况</a:t>
            </a:r>
            <a:r>
              <a:rPr lang="zh-CN" alt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 </a:t>
            </a:r>
            <a:r>
              <a:rPr lang="zh-CN" altLang="zh-CN" dirty="0" smtClean="0"/>
              <a:t>科研成果</a:t>
            </a:r>
            <a:r>
              <a:rPr lang="zh-CN" altLang="zh-CN" dirty="0"/>
              <a:t>情况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</a:t>
            </a:r>
            <a:r>
              <a:rPr lang="zh-CN" altLang="zh-CN" dirty="0"/>
              <a:t>校级以上荣誉</a:t>
            </a:r>
            <a:endParaRPr lang="zh-CN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67544" y="13414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</a:t>
            </a:r>
            <a:r>
              <a:rPr lang="en-US" altLang="zh-CN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 </a:t>
            </a:r>
            <a:r>
              <a:rPr lang="zh-CN" altLang="zh-CN" dirty="0" smtClean="0"/>
              <a:t>参加</a:t>
            </a:r>
            <a:r>
              <a:rPr lang="zh-CN" altLang="zh-CN" dirty="0"/>
              <a:t>实践活动情况、工作经历</a:t>
            </a:r>
            <a:endParaRPr lang="zh-CN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95087" y="11890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</a:t>
            </a:r>
            <a:r>
              <a:rPr lang="zh-CN" altLang="zh-CN" dirty="0" smtClean="0"/>
              <a:t>对</a:t>
            </a:r>
            <a:r>
              <a:rPr lang="zh-CN" altLang="zh-CN" dirty="0"/>
              <a:t>拟攻读</a:t>
            </a:r>
            <a:r>
              <a:rPr lang="zh-CN" altLang="zh-CN" dirty="0"/>
              <a:t>研究生的认识及攻读计划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FFCC00"/>
                </a:solidFill>
                <a:latin typeface="Times New Roman" panose="02020603050405020304" pitchFamily="18" charset="0"/>
              </a:rPr>
              <a:t>姓名    </a:t>
            </a:r>
            <a:r>
              <a:rPr lang="zh-CN" altLang="zh-CN" dirty="0"/>
              <a:t>个人兴趣爱好</a:t>
            </a:r>
            <a:endParaRPr lang="zh-CN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tags/tag1.xml><?xml version="1.0" encoding="utf-8"?>
<p:tagLst xmlns:p="http://schemas.openxmlformats.org/presentationml/2006/main">
  <p:tag name="COMMONDATA" val="eyJoZGlkIjoiNmI1MmVmYzljZGU5NDQ0NTYwMTZmZjE5OWIxZjM1YTEifQ=="/>
  <p:tag name="KSO_WPP_MARK_KEY" val="184a36df-f7d5-45c0-9235-6c40c8154d66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</Words>
  <Application>WPS 演示</Application>
  <PresentationFormat>全屏显示(4:3)</PresentationFormat>
  <Paragraphs>32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微软雅黑</vt:lpstr>
      <vt:lpstr>Times New Roman</vt:lpstr>
      <vt:lpstr>Arial Unicode MS</vt:lpstr>
      <vt:lpstr>Calibri Light</vt:lpstr>
      <vt:lpstr>Office 主题</vt:lpstr>
      <vt:lpstr>Office Theme</vt:lpstr>
      <vt:lpstr>请各位同学注意！</vt:lpstr>
      <vt:lpstr>PowerPoint 演示文稿</vt:lpstr>
      <vt:lpstr>姓名    毕业院校    毕业专业  个人基本情况 </vt:lpstr>
      <vt:lpstr>姓名     科研成果情况</vt:lpstr>
      <vt:lpstr>姓名    所获校级以上荣誉称号</vt:lpstr>
      <vt:lpstr>姓名    参加实践活动情况、工作经历</vt:lpstr>
      <vt:lpstr>姓名    对拟攻读研究生的认识及攻读计划</vt:lpstr>
      <vt:lpstr>姓名    个人兴趣爱好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说明：请各位同学注意</dc:title>
  <dc:creator>邢婉秋</dc:creator>
  <cp:lastModifiedBy>邢婉秋</cp:lastModifiedBy>
  <cp:revision>14</cp:revision>
  <dcterms:created xsi:type="dcterms:W3CDTF">2021-07-22T02:28:00Z</dcterms:created>
  <dcterms:modified xsi:type="dcterms:W3CDTF">2023-04-10T02:03:37Z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D0BE1256A37D49BAB060AEF5C589F092</vt:lpwstr>
  </property>
  <property fmtid="{D5CDD505-2E9C-101B-9397-08002B2CF9AE}" pid="3" name="KSOProductBuildVer">
    <vt:lpwstr>2052-11.1.0.14036</vt:lpwstr>
  </property>
</Properties>
</file>